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5" r:id="rId4"/>
    <p:sldId id="267" r:id="rId5"/>
    <p:sldId id="273" r:id="rId6"/>
    <p:sldId id="276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DBBC9D1-30BE-FB35-4FEA-F671AF355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04" y="731957"/>
            <a:ext cx="4846740" cy="55707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F58CE6A-958D-3F58-7D76-DDE8D720C2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1343" y="724337"/>
            <a:ext cx="4854361" cy="557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46883"/>
            <a:ext cx="9423400" cy="1325563"/>
          </a:xfrm>
        </p:spPr>
        <p:txBody>
          <a:bodyPr/>
          <a:lstStyle/>
          <a:p>
            <a:r>
              <a:rPr lang="fr-FR" b="1" dirty="0"/>
              <a:t>Projet exposé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B5D4087E-A3F6-46D2-9F05-0F4246BEB6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523" y="1267888"/>
            <a:ext cx="4351338" cy="4351338"/>
          </a:xfr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0683D1B-D55E-463F-5EBB-4EF023DDAB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537" y="1560179"/>
            <a:ext cx="6304754" cy="4343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0076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6071904-5D64-464F-8CB9-2CE2B6C86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Fiche Autour du mot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4D6C16A-C588-439B-BE29-927002BC2E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51393">
            <a:off x="533610" y="1805222"/>
            <a:ext cx="5178213" cy="3497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6A230FF-3C7A-4DC7-965A-177193F165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74101">
            <a:off x="6716874" y="1861061"/>
            <a:ext cx="5111645" cy="34647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46883"/>
            <a:ext cx="9423400" cy="1325563"/>
          </a:xfrm>
        </p:spPr>
        <p:txBody>
          <a:bodyPr/>
          <a:lstStyle/>
          <a:p>
            <a:r>
              <a:rPr lang="fr-FR" b="1" dirty="0"/>
              <a:t>Projet exposé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B5D4087E-A3F6-46D2-9F05-0F4246BEB6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523" y="1267888"/>
            <a:ext cx="4351338" cy="4351338"/>
          </a:xfr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0683D1B-D55E-463F-5EBB-4EF023DDAB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537" y="1560179"/>
            <a:ext cx="6304754" cy="4343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43158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92</Words>
  <Application>Microsoft Office PowerPoint</Application>
  <PresentationFormat>Grand écran</PresentationFormat>
  <Paragraphs>29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Projet exposé</vt:lpstr>
      <vt:lpstr>Fiche Autour du mot</vt:lpstr>
      <vt:lpstr>Récitation du poème</vt:lpstr>
      <vt:lpstr>Projet exposé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33</cp:revision>
  <dcterms:created xsi:type="dcterms:W3CDTF">2021-07-17T07:25:24Z</dcterms:created>
  <dcterms:modified xsi:type="dcterms:W3CDTF">2022-08-02T20:17:22Z</dcterms:modified>
</cp:coreProperties>
</file>